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оссия\Downloads\1679134843_bogatyr-club-p-fon-mediatsentr-foni-krasivo-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439"/>
            <a:ext cx="9144000" cy="68614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204863"/>
          </a:xfrm>
        </p:spPr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ШКОЛЬНЫЙ МЕДИАЦЕНТР «ПРОСТОР»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5229200"/>
            <a:ext cx="7848872" cy="1628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ПРОСТРАНСТВО ДЛЯ ТВОРЧЕСТВА И ИДЕЙ.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ОТКРОЙ СВОЙ МЕДИАМИР С НАМИ!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ШКОЛЬНЫЙ МЕДИАЦЕНТР «ПРОСТОР»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ШКОЛЬНЫЙ МЕДИАЦЕНТР «ПРОСТОР»</dc:title>
  <dc:creator>Россия</dc:creator>
  <cp:lastModifiedBy>Россия</cp:lastModifiedBy>
  <cp:revision>1</cp:revision>
  <dcterms:created xsi:type="dcterms:W3CDTF">2024-03-25T08:19:58Z</dcterms:created>
  <dcterms:modified xsi:type="dcterms:W3CDTF">2024-03-25T08:26:58Z</dcterms:modified>
</cp:coreProperties>
</file>